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6 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chemeClr val="accent1"/>
                </a:solidFill>
              </a:rPr>
              <a:t>Проектирование дорожных одежд. Основы конструирования и расчета дорожных одежд.</a:t>
            </a:r>
            <a:r>
              <a:rPr lang="ru-RU" dirty="0">
                <a:solidFill>
                  <a:schemeClr val="accent1"/>
                </a:solidFill>
              </a:rPr>
              <a:t/>
            </a:r>
            <a:br>
              <a:rPr lang="ru-RU" dirty="0">
                <a:solidFill>
                  <a:schemeClr val="accent1"/>
                </a:solidFill>
              </a:rPr>
            </a:br>
            <a:endParaRPr lang="ru-RU" sz="4800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Что вы знаете 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6 ЛЕКЦИЯ 6   Проектирование дорожных одежд. Основы конструирования и расчета дорожных одежд.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19</cp:revision>
  <dcterms:created xsi:type="dcterms:W3CDTF">2021-09-20T11:36:36Z</dcterms:created>
  <dcterms:modified xsi:type="dcterms:W3CDTF">2021-10-26T16:10:45Z</dcterms:modified>
</cp:coreProperties>
</file>